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5" r:id="rId5"/>
    <p:sldId id="266" r:id="rId6"/>
    <p:sldId id="267" r:id="rId7"/>
    <p:sldId id="268" r:id="rId8"/>
    <p:sldId id="269" r:id="rId9"/>
    <p:sldId id="273" r:id="rId10"/>
    <p:sldId id="270" r:id="rId11"/>
    <p:sldId id="271" r:id="rId12"/>
    <p:sldId id="272" r:id="rId13"/>
    <p:sldId id="274" r:id="rId14"/>
    <p:sldId id="260" r:id="rId15"/>
    <p:sldId id="258" r:id="rId16"/>
    <p:sldId id="259" r:id="rId17"/>
    <p:sldId id="262" r:id="rId18"/>
    <p:sldId id="261" r:id="rId19"/>
    <p:sldId id="263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0" d="100"/>
          <a:sy n="60" d="100"/>
        </p:scale>
        <p:origin x="41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3" Type="http://schemas.openxmlformats.org/officeDocument/2006/relationships/slide" Target="slides/slide2.xml" /><Relationship Id="rId21" Type="http://schemas.openxmlformats.org/officeDocument/2006/relationships/presProps" Target="presProp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tableStyles" Target="tableStyle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theme" Target="theme/theme1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F051F-5A1B-4400-8515-355BD7F09AC0}" type="datetimeFigureOut">
              <a:rPr lang="pt-BR" smtClean="0"/>
              <a:t>10/01/2022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5FC90-D4D1-484A-9290-6304ECC26A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418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F051F-5A1B-4400-8515-355BD7F09AC0}" type="datetimeFigureOut">
              <a:rPr lang="pt-BR" smtClean="0"/>
              <a:t>10/01/2022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5FC90-D4D1-484A-9290-6304ECC26A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9678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F051F-5A1B-4400-8515-355BD7F09AC0}" type="datetimeFigureOut">
              <a:rPr lang="pt-BR" smtClean="0"/>
              <a:t>10/01/2022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5FC90-D4D1-484A-9290-6304ECC26A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7840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F051F-5A1B-4400-8515-355BD7F09AC0}" type="datetimeFigureOut">
              <a:rPr lang="pt-BR" smtClean="0"/>
              <a:t>10/01/2022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5FC90-D4D1-484A-9290-6304ECC26A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1291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F051F-5A1B-4400-8515-355BD7F09AC0}" type="datetimeFigureOut">
              <a:rPr lang="pt-BR" smtClean="0"/>
              <a:t>10/01/2022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5FC90-D4D1-484A-9290-6304ECC26A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4331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F051F-5A1B-4400-8515-355BD7F09AC0}" type="datetimeFigureOut">
              <a:rPr lang="pt-BR" smtClean="0"/>
              <a:t>10/01/2022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5FC90-D4D1-484A-9290-6304ECC26A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3709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F051F-5A1B-4400-8515-355BD7F09AC0}" type="datetimeFigureOut">
              <a:rPr lang="pt-BR" smtClean="0"/>
              <a:t>10/01/2022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5FC90-D4D1-484A-9290-6304ECC26A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2559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F051F-5A1B-4400-8515-355BD7F09AC0}" type="datetimeFigureOut">
              <a:rPr lang="pt-BR" smtClean="0"/>
              <a:t>10/01/2022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5FC90-D4D1-484A-9290-6304ECC26A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5159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F051F-5A1B-4400-8515-355BD7F09AC0}" type="datetimeFigureOut">
              <a:rPr lang="pt-BR" smtClean="0"/>
              <a:t>10/01/2022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5FC90-D4D1-484A-9290-6304ECC26A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723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F051F-5A1B-4400-8515-355BD7F09AC0}" type="datetimeFigureOut">
              <a:rPr lang="pt-BR" smtClean="0"/>
              <a:t>10/01/2022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5FC90-D4D1-484A-9290-6304ECC26A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4047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F051F-5A1B-4400-8515-355BD7F09AC0}" type="datetimeFigureOut">
              <a:rPr lang="pt-BR" smtClean="0"/>
              <a:t>10/01/2022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5FC90-D4D1-484A-9290-6304ECC26A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3223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F051F-5A1B-4400-8515-355BD7F09AC0}" type="datetimeFigureOut">
              <a:rPr lang="pt-BR" smtClean="0"/>
              <a:t>10/01/2022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5FC90-D4D1-484A-9290-6304ECC26A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9710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g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 /><Relationship Id="rId2" Type="http://schemas.openxmlformats.org/officeDocument/2006/relationships/image" Target="../media/image22.jp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4.jp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 /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 /><Relationship Id="rId2" Type="http://schemas.openxmlformats.org/officeDocument/2006/relationships/image" Target="../media/image27.jp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9.jp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 /><Relationship Id="rId2" Type="http://schemas.openxmlformats.org/officeDocument/2006/relationships/image" Target="../media/image26.jp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1.jp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2.jp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6.png" /><Relationship Id="rId4" Type="http://schemas.openxmlformats.org/officeDocument/2006/relationships/image" Target="../media/image33.png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 /><Relationship Id="rId2" Type="http://schemas.openxmlformats.org/officeDocument/2006/relationships/image" Target="../media/image34.jp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4.png" /><Relationship Id="rId4" Type="http://schemas.openxmlformats.org/officeDocument/2006/relationships/image" Target="../media/image6.png" 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 /><Relationship Id="rId13" Type="http://schemas.openxmlformats.org/officeDocument/2006/relationships/image" Target="../media/image45.jpeg" /><Relationship Id="rId3" Type="http://schemas.openxmlformats.org/officeDocument/2006/relationships/image" Target="../media/image36.jpg" /><Relationship Id="rId7" Type="http://schemas.openxmlformats.org/officeDocument/2006/relationships/image" Target="../media/image40.jpg" /><Relationship Id="rId12" Type="http://schemas.openxmlformats.org/officeDocument/2006/relationships/image" Target="../media/image44.jpeg" /><Relationship Id="rId17" Type="http://schemas.openxmlformats.org/officeDocument/2006/relationships/image" Target="../media/image49.png" /><Relationship Id="rId2" Type="http://schemas.openxmlformats.org/officeDocument/2006/relationships/image" Target="../media/image35.jpg" /><Relationship Id="rId16" Type="http://schemas.openxmlformats.org/officeDocument/2006/relationships/image" Target="../media/image48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39.jpeg" /><Relationship Id="rId11" Type="http://schemas.openxmlformats.org/officeDocument/2006/relationships/image" Target="../media/image43.jpg" /><Relationship Id="rId5" Type="http://schemas.openxmlformats.org/officeDocument/2006/relationships/image" Target="../media/image38.jpg" /><Relationship Id="rId15" Type="http://schemas.openxmlformats.org/officeDocument/2006/relationships/image" Target="../media/image47.jpg" /><Relationship Id="rId10" Type="http://schemas.openxmlformats.org/officeDocument/2006/relationships/image" Target="../media/image42.jpg" /><Relationship Id="rId4" Type="http://schemas.openxmlformats.org/officeDocument/2006/relationships/image" Target="../media/image37.jpg" /><Relationship Id="rId9" Type="http://schemas.openxmlformats.org/officeDocument/2006/relationships/image" Target="../media/image41.jpg" /><Relationship Id="rId14" Type="http://schemas.openxmlformats.org/officeDocument/2006/relationships/image" Target="../media/image46.jpeg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50.jp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6.png" /><Relationship Id="rId4" Type="http://schemas.openxmlformats.org/officeDocument/2006/relationships/image" Target="../media/image33.png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51.jp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6.png" /><Relationship Id="rId4" Type="http://schemas.openxmlformats.org/officeDocument/2006/relationships/image" Target="../media/image33.png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6.png" 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 /><Relationship Id="rId3" Type="http://schemas.openxmlformats.org/officeDocument/2006/relationships/image" Target="../media/image2.png" /><Relationship Id="rId7" Type="http://schemas.openxmlformats.org/officeDocument/2006/relationships/image" Target="../media/image8.jpeg" /><Relationship Id="rId2" Type="http://schemas.openxmlformats.org/officeDocument/2006/relationships/image" Target="../media/image5.jp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7.jpg" /><Relationship Id="rId5" Type="http://schemas.openxmlformats.org/officeDocument/2006/relationships/image" Target="../media/image4.png" /><Relationship Id="rId4" Type="http://schemas.openxmlformats.org/officeDocument/2006/relationships/image" Target="../media/image6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 /><Relationship Id="rId2" Type="http://schemas.openxmlformats.org/officeDocument/2006/relationships/image" Target="../media/image14.jp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 /><Relationship Id="rId2" Type="http://schemas.openxmlformats.org/officeDocument/2006/relationships/image" Target="../media/image17.jp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 /><Relationship Id="rId2" Type="http://schemas.openxmlformats.org/officeDocument/2006/relationships/image" Target="../media/image19.jp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1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50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117" y="1521105"/>
            <a:ext cx="7565283" cy="4468678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696703" y="3054420"/>
            <a:ext cx="1758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SQUAD 59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283317" y="3755444"/>
            <a:ext cx="38886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Igor Paulo da silva dos Santos</a:t>
            </a:r>
          </a:p>
          <a:p>
            <a:endParaRPr lang="pt-BR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Priscila da Silva Melo</a:t>
            </a:r>
          </a:p>
          <a:p>
            <a:endParaRPr lang="pt-BR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Livia Gonçalves das Neves </a:t>
            </a:r>
            <a:endParaRPr lang="pt-BR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962" y="5232772"/>
            <a:ext cx="2704759" cy="97413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5771" y="3360633"/>
            <a:ext cx="1123950" cy="1133475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10657824" y="2991301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</a:t>
            </a:r>
          </a:p>
        </p:txBody>
      </p:sp>
    </p:spTree>
    <p:extLst>
      <p:ext uri="{BB962C8B-B14F-4D97-AF65-F5344CB8AC3E}">
        <p14:creationId xmlns:p14="http://schemas.microsoft.com/office/powerpoint/2010/main" val="59789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96589" cy="666549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884" y="0"/>
            <a:ext cx="6769769" cy="364155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884" y="3641558"/>
            <a:ext cx="6994358" cy="311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95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032" y="882315"/>
            <a:ext cx="6464968" cy="583331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22" y="1175584"/>
            <a:ext cx="4380246" cy="5246771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764379" y="256673"/>
            <a:ext cx="4427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FAVELA DA PROVIDENCIA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596189" y="441339"/>
            <a:ext cx="4427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ISOLADOS</a:t>
            </a:r>
          </a:p>
        </p:txBody>
      </p:sp>
    </p:spTree>
    <p:extLst>
      <p:ext uri="{BB962C8B-B14F-4D97-AF65-F5344CB8AC3E}">
        <p14:creationId xmlns:p14="http://schemas.microsoft.com/office/powerpoint/2010/main" val="1468998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09374"/>
            <a:ext cx="4862512" cy="427672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380" y="1475874"/>
            <a:ext cx="3942600" cy="346509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505" y="1475874"/>
            <a:ext cx="3912519" cy="3610225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42737" y="513347"/>
            <a:ext cx="2775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SEM EMPREGOS 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5230604" y="440042"/>
            <a:ext cx="2775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SEM MORADIA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8949740" y="440042"/>
            <a:ext cx="2775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SEM PODER ESTUDAR </a:t>
            </a:r>
          </a:p>
        </p:txBody>
      </p:sp>
    </p:spTree>
    <p:extLst>
      <p:ext uri="{BB962C8B-B14F-4D97-AF65-F5344CB8AC3E}">
        <p14:creationId xmlns:p14="http://schemas.microsoft.com/office/powerpoint/2010/main" val="835672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518" y="1968346"/>
            <a:ext cx="3777595" cy="381902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883" y="1968346"/>
            <a:ext cx="2815711" cy="4079527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51" y="2101515"/>
            <a:ext cx="4347411" cy="4074695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5390148" y="192505"/>
            <a:ext cx="3176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Exclusão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106905" y="1267326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ECONOMICA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6432884" y="1267326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SOCIAL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0058400" y="1451992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INTELECTUAL</a:t>
            </a:r>
          </a:p>
        </p:txBody>
      </p:sp>
    </p:spTree>
    <p:extLst>
      <p:ext uri="{BB962C8B-B14F-4D97-AF65-F5344CB8AC3E}">
        <p14:creationId xmlns:p14="http://schemas.microsoft.com/office/powerpoint/2010/main" val="897921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72D77"/>
            </a:gs>
            <a:gs pos="1000">
              <a:schemeClr val="tx1">
                <a:lumMod val="85000"/>
                <a:lumOff val="15000"/>
              </a:schemeClr>
            </a:gs>
            <a:gs pos="44000">
              <a:srgbClr val="7030A0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"/>
            <a:ext cx="9048750" cy="6858000"/>
          </a:xfrm>
          <a:custGeom>
            <a:avLst/>
            <a:gdLst>
              <a:gd name="connsiteX0" fmla="*/ 0 w 9048750"/>
              <a:gd name="connsiteY0" fmla="*/ 117567 h 6900629"/>
              <a:gd name="connsiteX1" fmla="*/ 4028573 w 9048750"/>
              <a:gd name="connsiteY1" fmla="*/ 117567 h 6900629"/>
              <a:gd name="connsiteX2" fmla="*/ 7361320 w 9048750"/>
              <a:gd name="connsiteY2" fmla="*/ 3450315 h 6900629"/>
              <a:gd name="connsiteX3" fmla="*/ 4028574 w 9048750"/>
              <a:gd name="connsiteY3" fmla="*/ 6783061 h 6900629"/>
              <a:gd name="connsiteX4" fmla="*/ 0 w 9048750"/>
              <a:gd name="connsiteY4" fmla="*/ 6783061 h 6900629"/>
              <a:gd name="connsiteX5" fmla="*/ 0 w 9048750"/>
              <a:gd name="connsiteY5" fmla="*/ 0 h 6900629"/>
              <a:gd name="connsiteX6" fmla="*/ 9048750 w 9048750"/>
              <a:gd name="connsiteY6" fmla="*/ 0 h 6900629"/>
              <a:gd name="connsiteX7" fmla="*/ 9048750 w 9048750"/>
              <a:gd name="connsiteY7" fmla="*/ 21314 h 6900629"/>
              <a:gd name="connsiteX8" fmla="*/ 4030580 w 9048750"/>
              <a:gd name="connsiteY8" fmla="*/ 21314 h 6900629"/>
              <a:gd name="connsiteX9" fmla="*/ 7459579 w 9048750"/>
              <a:gd name="connsiteY9" fmla="*/ 3450314 h 6900629"/>
              <a:gd name="connsiteX10" fmla="*/ 4030580 w 9048750"/>
              <a:gd name="connsiteY10" fmla="*/ 6879314 h 6900629"/>
              <a:gd name="connsiteX11" fmla="*/ 9048750 w 9048750"/>
              <a:gd name="connsiteY11" fmla="*/ 6879314 h 6900629"/>
              <a:gd name="connsiteX12" fmla="*/ 9048750 w 9048750"/>
              <a:gd name="connsiteY12" fmla="*/ 6900629 h 6900629"/>
              <a:gd name="connsiteX13" fmla="*/ 0 w 9048750"/>
              <a:gd name="connsiteY13" fmla="*/ 6900629 h 6900629"/>
              <a:gd name="connsiteX14" fmla="*/ 0 w 9048750"/>
              <a:gd name="connsiteY14" fmla="*/ 6783062 h 6900629"/>
              <a:gd name="connsiteX15" fmla="*/ 4028573 w 9048750"/>
              <a:gd name="connsiteY15" fmla="*/ 6783062 h 6900629"/>
              <a:gd name="connsiteX16" fmla="*/ 7361320 w 9048750"/>
              <a:gd name="connsiteY16" fmla="*/ 3450315 h 6900629"/>
              <a:gd name="connsiteX17" fmla="*/ 7361320 w 9048750"/>
              <a:gd name="connsiteY17" fmla="*/ 3450314 h 6900629"/>
              <a:gd name="connsiteX18" fmla="*/ 4028574 w 9048750"/>
              <a:gd name="connsiteY18" fmla="*/ 117566 h 6900629"/>
              <a:gd name="connsiteX19" fmla="*/ 0 w 9048750"/>
              <a:gd name="connsiteY19" fmla="*/ 117566 h 690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048750" h="6900629">
                <a:moveTo>
                  <a:pt x="0" y="117567"/>
                </a:moveTo>
                <a:lnTo>
                  <a:pt x="4028573" y="117567"/>
                </a:lnTo>
                <a:lnTo>
                  <a:pt x="7361320" y="3450315"/>
                </a:lnTo>
                <a:lnTo>
                  <a:pt x="4028574" y="6783061"/>
                </a:lnTo>
                <a:lnTo>
                  <a:pt x="0" y="6783061"/>
                </a:lnTo>
                <a:close/>
                <a:moveTo>
                  <a:pt x="0" y="0"/>
                </a:moveTo>
                <a:lnTo>
                  <a:pt x="9048750" y="0"/>
                </a:lnTo>
                <a:lnTo>
                  <a:pt x="9048750" y="21314"/>
                </a:lnTo>
                <a:lnTo>
                  <a:pt x="4030580" y="21314"/>
                </a:lnTo>
                <a:lnTo>
                  <a:pt x="7459579" y="3450314"/>
                </a:lnTo>
                <a:lnTo>
                  <a:pt x="4030580" y="6879314"/>
                </a:lnTo>
                <a:lnTo>
                  <a:pt x="9048750" y="6879314"/>
                </a:lnTo>
                <a:lnTo>
                  <a:pt x="9048750" y="6900629"/>
                </a:lnTo>
                <a:lnTo>
                  <a:pt x="0" y="6900629"/>
                </a:lnTo>
                <a:lnTo>
                  <a:pt x="0" y="6783062"/>
                </a:lnTo>
                <a:lnTo>
                  <a:pt x="4028573" y="6783062"/>
                </a:lnTo>
                <a:lnTo>
                  <a:pt x="7361320" y="3450315"/>
                </a:lnTo>
                <a:lnTo>
                  <a:pt x="7361320" y="3450314"/>
                </a:lnTo>
                <a:lnTo>
                  <a:pt x="4028574" y="117566"/>
                </a:lnTo>
                <a:lnTo>
                  <a:pt x="0" y="117566"/>
                </a:lnTo>
                <a:close/>
              </a:path>
            </a:pathLst>
          </a:custGeom>
          <a:ln>
            <a:noFill/>
          </a:ln>
        </p:spPr>
      </p:pic>
      <p:cxnSp>
        <p:nvCxnSpPr>
          <p:cNvPr id="9" name="Conector reto 8"/>
          <p:cNvCxnSpPr/>
          <p:nvPr/>
        </p:nvCxnSpPr>
        <p:spPr>
          <a:xfrm>
            <a:off x="9048750" y="6838950"/>
            <a:ext cx="3143250" cy="19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243" y="5966783"/>
            <a:ext cx="1123950" cy="872167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701" y="5810753"/>
            <a:ext cx="2439828" cy="1037722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208" y="6194017"/>
            <a:ext cx="1790701" cy="644932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7336490" y="1628105"/>
            <a:ext cx="4808078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pt-BR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Agora sabemos a origem de </a:t>
            </a:r>
            <a:r>
              <a:rPr lang="pt-BR"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tanta dor,  </a:t>
            </a:r>
            <a:r>
              <a:rPr lang="pt-BR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 porque mesmo depois  de séculos </a:t>
            </a:r>
            <a:r>
              <a:rPr lang="pt-BR"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ainda existem </a:t>
            </a:r>
            <a:r>
              <a:rPr lang="pt-BR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esses problemas ?</a:t>
            </a:r>
          </a:p>
        </p:txBody>
      </p:sp>
    </p:spTree>
    <p:extLst>
      <p:ext uri="{BB962C8B-B14F-4D97-AF65-F5344CB8AC3E}">
        <p14:creationId xmlns:p14="http://schemas.microsoft.com/office/powerpoint/2010/main" val="324044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4943">
              <a:srgbClr val="6D309C"/>
            </a:gs>
            <a:gs pos="98230">
              <a:srgbClr val="6D309C"/>
            </a:gs>
            <a:gs pos="0">
              <a:srgbClr val="392946"/>
            </a:gs>
            <a:gs pos="23000">
              <a:srgbClr val="6D309C"/>
            </a:gs>
            <a:gs pos="0">
              <a:schemeClr val="tx1">
                <a:lumMod val="85000"/>
                <a:lumOff val="15000"/>
              </a:schemeClr>
            </a:gs>
            <a:gs pos="19000">
              <a:srgbClr val="642F8E"/>
            </a:gs>
            <a:gs pos="70000">
              <a:schemeClr val="accent1">
                <a:lumMod val="60000"/>
                <a:lumOff val="40000"/>
              </a:schemeClr>
            </a:gs>
            <a:gs pos="1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m 7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6" y="151242"/>
            <a:ext cx="5560255" cy="6297684"/>
          </a:xfrm>
          <a:prstGeom prst="rect">
            <a:avLst/>
          </a:prstGeom>
        </p:spPr>
      </p:pic>
      <p:sp>
        <p:nvSpPr>
          <p:cNvPr id="75" name="Forma Livre 74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318915 w 12192000"/>
              <a:gd name="connsiteY0" fmla="*/ 360307 h 6858000"/>
              <a:gd name="connsiteX1" fmla="*/ 336526 w 12192000"/>
              <a:gd name="connsiteY1" fmla="*/ 3400286 h 6858000"/>
              <a:gd name="connsiteX2" fmla="*/ 1318915 w 12192000"/>
              <a:gd name="connsiteY2" fmla="*/ 6440265 h 6858000"/>
              <a:gd name="connsiteX3" fmla="*/ 4266080 w 12192000"/>
              <a:gd name="connsiteY3" fmla="*/ 6440265 h 6858000"/>
              <a:gd name="connsiteX4" fmla="*/ 5248468 w 12192000"/>
              <a:gd name="connsiteY4" fmla="*/ 3400286 h 6858000"/>
              <a:gd name="connsiteX5" fmla="*/ 4266080 w 12192000"/>
              <a:gd name="connsiteY5" fmla="*/ 360307 h 6858000"/>
              <a:gd name="connsiteX6" fmla="*/ 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1318915" y="360307"/>
                </a:moveTo>
                <a:lnTo>
                  <a:pt x="336526" y="3400286"/>
                </a:lnTo>
                <a:lnTo>
                  <a:pt x="1318915" y="6440265"/>
                </a:lnTo>
                <a:lnTo>
                  <a:pt x="4266080" y="6440265"/>
                </a:lnTo>
                <a:lnTo>
                  <a:pt x="5248468" y="3400286"/>
                </a:lnTo>
                <a:lnTo>
                  <a:pt x="4266080" y="36030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chemeClr val="bg2">
                  <a:lumMod val="75000"/>
                </a:schemeClr>
              </a:gs>
              <a:gs pos="92000">
                <a:srgbClr val="9BBCE2"/>
              </a:gs>
              <a:gs pos="0">
                <a:srgbClr val="6D309C"/>
              </a:gs>
              <a:gs pos="0">
                <a:srgbClr val="392946"/>
              </a:gs>
              <a:gs pos="40000">
                <a:schemeClr val="accent1">
                  <a:lumMod val="40000"/>
                  <a:lumOff val="60000"/>
                </a:schemeClr>
              </a:gs>
              <a:gs pos="0">
                <a:schemeClr val="bg1">
                  <a:lumMod val="95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  <a:gs pos="99000">
                <a:schemeClr val="accent1">
                  <a:lumMod val="60000"/>
                  <a:lumOff val="40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943350" lvl="8" indent="-285750" algn="ctr">
              <a:buFont typeface="Arial" panose="020B0604020202020204" pitchFamily="34" charset="0"/>
              <a:buChar char="•"/>
            </a:pPr>
            <a:endParaRPr lang="pt-B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543" y="5852880"/>
            <a:ext cx="2439828" cy="103772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313" y="6170835"/>
            <a:ext cx="1790701" cy="64493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7493" y="5943600"/>
            <a:ext cx="1123950" cy="872167"/>
          </a:xfrm>
          <a:prstGeom prst="rect">
            <a:avLst/>
          </a:prstGeom>
        </p:spPr>
      </p:pic>
      <p:sp>
        <p:nvSpPr>
          <p:cNvPr id="71" name="Forma Livre 70"/>
          <p:cNvSpPr/>
          <p:nvPr/>
        </p:nvSpPr>
        <p:spPr>
          <a:xfrm>
            <a:off x="4182961" y="183844"/>
            <a:ext cx="1078029" cy="6433507"/>
          </a:xfrm>
          <a:custGeom>
            <a:avLst/>
            <a:gdLst>
              <a:gd name="connsiteX0" fmla="*/ 0 w 1078029"/>
              <a:gd name="connsiteY0" fmla="*/ 0 h 6432884"/>
              <a:gd name="connsiteX1" fmla="*/ 0 w 1078029"/>
              <a:gd name="connsiteY1" fmla="*/ 0 h 6432884"/>
              <a:gd name="connsiteX2" fmla="*/ 1078029 w 1078029"/>
              <a:gd name="connsiteY2" fmla="*/ 3216442 h 6432884"/>
              <a:gd name="connsiteX3" fmla="*/ 0 w 1078029"/>
              <a:gd name="connsiteY3" fmla="*/ 6432884 h 6432884"/>
              <a:gd name="connsiteX4" fmla="*/ 0 w 1078029"/>
              <a:gd name="connsiteY4" fmla="*/ 6432884 h 6432884"/>
              <a:gd name="connsiteX5" fmla="*/ 1078028 w 1078029"/>
              <a:gd name="connsiteY5" fmla="*/ 3216442 h 643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8029" h="6432884">
                <a:moveTo>
                  <a:pt x="0" y="0"/>
                </a:moveTo>
                <a:lnTo>
                  <a:pt x="0" y="0"/>
                </a:lnTo>
                <a:lnTo>
                  <a:pt x="1078029" y="3216442"/>
                </a:lnTo>
                <a:lnTo>
                  <a:pt x="0" y="6432884"/>
                </a:lnTo>
                <a:lnTo>
                  <a:pt x="0" y="6432884"/>
                </a:lnTo>
                <a:lnTo>
                  <a:pt x="1078028" y="3216442"/>
                </a:lnTo>
                <a:close/>
              </a:path>
            </a:pathLst>
          </a:custGeom>
          <a:solidFill>
            <a:srgbClr val="FF0000"/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Forma Livre 78"/>
          <p:cNvSpPr/>
          <p:nvPr/>
        </p:nvSpPr>
        <p:spPr>
          <a:xfrm rot="10800000">
            <a:off x="315470" y="184467"/>
            <a:ext cx="1078029" cy="6432884"/>
          </a:xfrm>
          <a:custGeom>
            <a:avLst/>
            <a:gdLst>
              <a:gd name="connsiteX0" fmla="*/ 0 w 1078029"/>
              <a:gd name="connsiteY0" fmla="*/ 0 h 6432884"/>
              <a:gd name="connsiteX1" fmla="*/ 0 w 1078029"/>
              <a:gd name="connsiteY1" fmla="*/ 0 h 6432884"/>
              <a:gd name="connsiteX2" fmla="*/ 1078029 w 1078029"/>
              <a:gd name="connsiteY2" fmla="*/ 3216442 h 6432884"/>
              <a:gd name="connsiteX3" fmla="*/ 0 w 1078029"/>
              <a:gd name="connsiteY3" fmla="*/ 6432884 h 6432884"/>
              <a:gd name="connsiteX4" fmla="*/ 0 w 1078029"/>
              <a:gd name="connsiteY4" fmla="*/ 6432884 h 6432884"/>
              <a:gd name="connsiteX5" fmla="*/ 1078028 w 1078029"/>
              <a:gd name="connsiteY5" fmla="*/ 3216442 h 643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8029" h="6432884">
                <a:moveTo>
                  <a:pt x="0" y="0"/>
                </a:moveTo>
                <a:lnTo>
                  <a:pt x="0" y="0"/>
                </a:lnTo>
                <a:lnTo>
                  <a:pt x="1078029" y="3216442"/>
                </a:lnTo>
                <a:lnTo>
                  <a:pt x="0" y="6432884"/>
                </a:lnTo>
                <a:lnTo>
                  <a:pt x="0" y="6432884"/>
                </a:lnTo>
                <a:lnTo>
                  <a:pt x="1078028" y="3216442"/>
                </a:lnTo>
                <a:close/>
              </a:path>
            </a:pathLst>
          </a:custGeom>
          <a:solidFill>
            <a:srgbClr val="FF0000"/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3" name="Retângulo 82"/>
          <p:cNvSpPr/>
          <p:nvPr/>
        </p:nvSpPr>
        <p:spPr>
          <a:xfrm>
            <a:off x="5875724" y="1013137"/>
            <a:ext cx="5513931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t-BR" sz="5400" b="1" dirty="0">
                <a:ln w="22225">
                  <a:solidFill>
                    <a:srgbClr val="C00000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Porque Negros ainda são alvos?</a:t>
            </a:r>
          </a:p>
        </p:txBody>
      </p:sp>
    </p:spTree>
    <p:extLst>
      <p:ext uri="{BB962C8B-B14F-4D97-AF65-F5344CB8AC3E}">
        <p14:creationId xmlns:p14="http://schemas.microsoft.com/office/powerpoint/2010/main" val="267417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m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114" y="34031"/>
            <a:ext cx="1410430" cy="1066638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70049">
            <a:off x="10290768" y="142299"/>
            <a:ext cx="1533525" cy="2971800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52926">
            <a:off x="59234" y="103101"/>
            <a:ext cx="1857375" cy="1713565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5720">
            <a:off x="9896017" y="2919900"/>
            <a:ext cx="1800225" cy="2543175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0" y="13847"/>
            <a:ext cx="3535830" cy="1794531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88118">
            <a:off x="297746" y="906111"/>
            <a:ext cx="3485799" cy="3108593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9103">
            <a:off x="8745055" y="702390"/>
            <a:ext cx="2914650" cy="1571625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228" y="3997152"/>
            <a:ext cx="2227577" cy="23241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9429">
            <a:off x="4830402" y="1536363"/>
            <a:ext cx="1871663" cy="264795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6461">
            <a:off x="1649764" y="1574402"/>
            <a:ext cx="3296892" cy="2480336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01425"/>
            <a:ext cx="3590940" cy="2756575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462">
            <a:off x="6760587" y="70996"/>
            <a:ext cx="2135764" cy="233906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08190">
            <a:off x="6636016" y="1889459"/>
            <a:ext cx="3506537" cy="23241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755" y="4101425"/>
            <a:ext cx="3640407" cy="2361698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742" y="5448300"/>
            <a:ext cx="2386562" cy="14097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836" y="5867106"/>
            <a:ext cx="1434014" cy="51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9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4943">
              <a:srgbClr val="6D309C"/>
            </a:gs>
            <a:gs pos="32000">
              <a:srgbClr val="392946"/>
            </a:gs>
            <a:gs pos="0">
              <a:schemeClr val="tx1">
                <a:lumMod val="85000"/>
                <a:lumOff val="15000"/>
              </a:schemeClr>
            </a:gs>
            <a:gs pos="90000">
              <a:srgbClr val="C0D9EF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m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29400" cy="6762750"/>
          </a:xfrm>
          <a:prstGeom prst="rect">
            <a:avLst/>
          </a:prstGeom>
        </p:spPr>
      </p:pic>
      <p:sp>
        <p:nvSpPr>
          <p:cNvPr id="36" name="Forma Livre 35"/>
          <p:cNvSpPr/>
          <p:nvPr/>
        </p:nvSpPr>
        <p:spPr>
          <a:xfrm>
            <a:off x="0" y="0"/>
            <a:ext cx="12192000" cy="6858292"/>
          </a:xfrm>
          <a:custGeom>
            <a:avLst/>
            <a:gdLst>
              <a:gd name="connsiteX0" fmla="*/ 205992 w 12191996"/>
              <a:gd name="connsiteY0" fmla="*/ 5428248 h 6858292"/>
              <a:gd name="connsiteX1" fmla="*/ 133594 w 12191996"/>
              <a:gd name="connsiteY1" fmla="*/ 6452027 h 6858292"/>
              <a:gd name="connsiteX2" fmla="*/ 1114597 w 12191996"/>
              <a:gd name="connsiteY2" fmla="*/ 5905533 h 6858292"/>
              <a:gd name="connsiteX3" fmla="*/ 3996415 w 12191996"/>
              <a:gd name="connsiteY3" fmla="*/ 5316874 h 6858292"/>
              <a:gd name="connsiteX4" fmla="*/ 3080345 w 12191996"/>
              <a:gd name="connsiteY4" fmla="*/ 6685602 h 6858292"/>
              <a:gd name="connsiteX5" fmla="*/ 4912481 w 12191996"/>
              <a:gd name="connsiteY5" fmla="*/ 6685602 h 6858292"/>
              <a:gd name="connsiteX6" fmla="*/ 1695449 w 12191996"/>
              <a:gd name="connsiteY6" fmla="*/ 5029492 h 6858292"/>
              <a:gd name="connsiteX7" fmla="*/ 742949 w 12191996"/>
              <a:gd name="connsiteY7" fmla="*/ 6610642 h 6858292"/>
              <a:gd name="connsiteX8" fmla="*/ 2647950 w 12191996"/>
              <a:gd name="connsiteY8" fmla="*/ 6610642 h 6858292"/>
              <a:gd name="connsiteX9" fmla="*/ 2021685 w 12191996"/>
              <a:gd name="connsiteY9" fmla="*/ 4958124 h 6858292"/>
              <a:gd name="connsiteX10" fmla="*/ 2969424 w 12191996"/>
              <a:gd name="connsiteY10" fmla="*/ 6610643 h 6858292"/>
              <a:gd name="connsiteX11" fmla="*/ 3867144 w 12191996"/>
              <a:gd name="connsiteY11" fmla="*/ 4997761 h 6858292"/>
              <a:gd name="connsiteX12" fmla="*/ 3882748 w 12191996"/>
              <a:gd name="connsiteY12" fmla="*/ 4692292 h 6858292"/>
              <a:gd name="connsiteX13" fmla="*/ 4830484 w 12191996"/>
              <a:gd name="connsiteY13" fmla="*/ 6344811 h 6858292"/>
              <a:gd name="connsiteX14" fmla="*/ 5728205 w 12191996"/>
              <a:gd name="connsiteY14" fmla="*/ 4731929 h 6858292"/>
              <a:gd name="connsiteX15" fmla="*/ 91690 w 12191996"/>
              <a:gd name="connsiteY15" fmla="*/ 4090606 h 6858292"/>
              <a:gd name="connsiteX16" fmla="*/ 1039428 w 12191996"/>
              <a:gd name="connsiteY16" fmla="*/ 5743125 h 6858292"/>
              <a:gd name="connsiteX17" fmla="*/ 1937149 w 12191996"/>
              <a:gd name="connsiteY17" fmla="*/ 4130243 h 6858292"/>
              <a:gd name="connsiteX18" fmla="*/ 2737254 w 12191996"/>
              <a:gd name="connsiteY18" fmla="*/ 3438075 h 6858292"/>
              <a:gd name="connsiteX19" fmla="*/ 1784754 w 12191996"/>
              <a:gd name="connsiteY19" fmla="*/ 4724582 h 6858292"/>
              <a:gd name="connsiteX20" fmla="*/ 3689755 w 12191996"/>
              <a:gd name="connsiteY20" fmla="*/ 4724582 h 6858292"/>
              <a:gd name="connsiteX21" fmla="*/ 4196406 w 12191996"/>
              <a:gd name="connsiteY21" fmla="*/ 3161661 h 6858292"/>
              <a:gd name="connsiteX22" fmla="*/ 2869354 w 12191996"/>
              <a:gd name="connsiteY22" fmla="*/ 3209610 h 6858292"/>
              <a:gd name="connsiteX23" fmla="*/ 3696314 w 12191996"/>
              <a:gd name="connsiteY23" fmla="*/ 4391814 h 6858292"/>
              <a:gd name="connsiteX24" fmla="*/ 4610337 w 12191996"/>
              <a:gd name="connsiteY24" fmla="*/ 2873919 h 6858292"/>
              <a:gd name="connsiteX25" fmla="*/ 3969822 w 12191996"/>
              <a:gd name="connsiteY25" fmla="*/ 4568410 h 6858292"/>
              <a:gd name="connsiteX26" fmla="*/ 6067751 w 12191996"/>
              <a:gd name="connsiteY26" fmla="*/ 4393123 h 6858292"/>
              <a:gd name="connsiteX27" fmla="*/ 1093096 w 12191996"/>
              <a:gd name="connsiteY27" fmla="*/ 2693385 h 6858292"/>
              <a:gd name="connsiteX28" fmla="*/ 192431 w 12191996"/>
              <a:gd name="connsiteY28" fmla="*/ 3669179 h 6858292"/>
              <a:gd name="connsiteX29" fmla="*/ 1614094 w 12191996"/>
              <a:gd name="connsiteY29" fmla="*/ 3914831 h 6858292"/>
              <a:gd name="connsiteX30" fmla="*/ 1385141 w 12191996"/>
              <a:gd name="connsiteY30" fmla="*/ 2666427 h 6858292"/>
              <a:gd name="connsiteX31" fmla="*/ 1791058 w 12191996"/>
              <a:gd name="connsiteY31" fmla="*/ 4050875 h 6858292"/>
              <a:gd name="connsiteX32" fmla="*/ 2657964 w 12191996"/>
              <a:gd name="connsiteY32" fmla="*/ 3044970 h 6858292"/>
              <a:gd name="connsiteX33" fmla="*/ 5237563 w 12191996"/>
              <a:gd name="connsiteY33" fmla="*/ 2338619 h 6858292"/>
              <a:gd name="connsiteX34" fmla="*/ 5165165 w 12191996"/>
              <a:gd name="connsiteY34" fmla="*/ 3362397 h 6858292"/>
              <a:gd name="connsiteX35" fmla="*/ 6146166 w 12191996"/>
              <a:gd name="connsiteY35" fmla="*/ 2815903 h 6858292"/>
              <a:gd name="connsiteX36" fmla="*/ 50694 w 12191996"/>
              <a:gd name="connsiteY36" fmla="*/ 1817137 h 6858292"/>
              <a:gd name="connsiteX37" fmla="*/ 456612 w 12191996"/>
              <a:gd name="connsiteY37" fmla="*/ 3201586 h 6858292"/>
              <a:gd name="connsiteX38" fmla="*/ 1323516 w 12191996"/>
              <a:gd name="connsiteY38" fmla="*/ 2195680 h 6858292"/>
              <a:gd name="connsiteX39" fmla="*/ 3864817 w 12191996"/>
              <a:gd name="connsiteY39" fmla="*/ 1762329 h 6858292"/>
              <a:gd name="connsiteX40" fmla="*/ 3164472 w 12191996"/>
              <a:gd name="connsiteY40" fmla="*/ 3023672 h 6858292"/>
              <a:gd name="connsiteX41" fmla="*/ 4489374 w 12191996"/>
              <a:gd name="connsiteY41" fmla="*/ 2934207 h 6858292"/>
              <a:gd name="connsiteX42" fmla="*/ 5374847 w 12191996"/>
              <a:gd name="connsiteY42" fmla="*/ 1629250 h 6858292"/>
              <a:gd name="connsiteX43" fmla="*/ 4047794 w 12191996"/>
              <a:gd name="connsiteY43" fmla="*/ 1677199 h 6858292"/>
              <a:gd name="connsiteX44" fmla="*/ 4874753 w 12191996"/>
              <a:gd name="connsiteY44" fmla="*/ 2859403 h 6858292"/>
              <a:gd name="connsiteX45" fmla="*/ 2436560 w 12191996"/>
              <a:gd name="connsiteY45" fmla="*/ 1346632 h 6858292"/>
              <a:gd name="connsiteX46" fmla="*/ 1293533 w 12191996"/>
              <a:gd name="connsiteY46" fmla="*/ 2454375 h 6858292"/>
              <a:gd name="connsiteX47" fmla="*/ 2759408 w 12191996"/>
              <a:gd name="connsiteY47" fmla="*/ 2905276 h 6858292"/>
              <a:gd name="connsiteX48" fmla="*/ 1070050 w 12191996"/>
              <a:gd name="connsiteY48" fmla="*/ 1070756 h 6858292"/>
              <a:gd name="connsiteX49" fmla="*/ 48677 w 12191996"/>
              <a:gd name="connsiteY49" fmla="*/ 1432419 h 6858292"/>
              <a:gd name="connsiteX50" fmla="*/ 1337993 w 12191996"/>
              <a:gd name="connsiteY50" fmla="*/ 2120618 h 6858292"/>
              <a:gd name="connsiteX51" fmla="*/ 2508965 w 12191996"/>
              <a:gd name="connsiteY51" fmla="*/ 1031330 h 6858292"/>
              <a:gd name="connsiteX52" fmla="*/ 3044623 w 12191996"/>
              <a:gd name="connsiteY52" fmla="*/ 2813527 h 6858292"/>
              <a:gd name="connsiteX53" fmla="*/ 3865184 w 12191996"/>
              <a:gd name="connsiteY53" fmla="*/ 1595302 h 6858292"/>
              <a:gd name="connsiteX54" fmla="*/ 4003877 w 12191996"/>
              <a:gd name="connsiteY54" fmla="*/ 385157 h 6858292"/>
              <a:gd name="connsiteX55" fmla="*/ 3931478 w 12191996"/>
              <a:gd name="connsiteY55" fmla="*/ 1408936 h 6858292"/>
              <a:gd name="connsiteX56" fmla="*/ 4912481 w 12191996"/>
              <a:gd name="connsiteY56" fmla="*/ 862442 h 6858292"/>
              <a:gd name="connsiteX57" fmla="*/ 3678201 w 12191996"/>
              <a:gd name="connsiteY57" fmla="*/ 347589 h 6858292"/>
              <a:gd name="connsiteX58" fmla="*/ 2824394 w 12191996"/>
              <a:gd name="connsiteY58" fmla="*/ 917131 h 6858292"/>
              <a:gd name="connsiteX59" fmla="*/ 3857094 w 12191996"/>
              <a:gd name="connsiteY59" fmla="*/ 1358213 h 6858292"/>
              <a:gd name="connsiteX60" fmla="*/ 1100934 w 12191996"/>
              <a:gd name="connsiteY60" fmla="*/ 277311 h 6858292"/>
              <a:gd name="connsiteX61" fmla="*/ 1471145 w 12191996"/>
              <a:gd name="connsiteY61" fmla="*/ 2010294 h 6858292"/>
              <a:gd name="connsiteX62" fmla="*/ 2606154 w 12191996"/>
              <a:gd name="connsiteY62" fmla="*/ 861792 h 6858292"/>
              <a:gd name="connsiteX63" fmla="*/ 218805 w 12191996"/>
              <a:gd name="connsiteY63" fmla="*/ 213151 h 6858292"/>
              <a:gd name="connsiteX64" fmla="*/ 146407 w 12191996"/>
              <a:gd name="connsiteY64" fmla="*/ 1236930 h 6858292"/>
              <a:gd name="connsiteX65" fmla="*/ 1127410 w 12191996"/>
              <a:gd name="connsiteY65" fmla="*/ 690435 h 6858292"/>
              <a:gd name="connsiteX66" fmla="*/ 2596637 w 12191996"/>
              <a:gd name="connsiteY66" fmla="*/ 81408 h 6858292"/>
              <a:gd name="connsiteX67" fmla="*/ 2521798 w 12191996"/>
              <a:gd name="connsiteY67" fmla="*/ 768535 h 6858292"/>
              <a:gd name="connsiteX68" fmla="*/ 3220278 w 12191996"/>
              <a:gd name="connsiteY68" fmla="*/ 379428 h 6858292"/>
              <a:gd name="connsiteX69" fmla="*/ 0 w 12191996"/>
              <a:gd name="connsiteY69" fmla="*/ 294 h 6858292"/>
              <a:gd name="connsiteX70" fmla="*/ 2118417 w 12191996"/>
              <a:gd name="connsiteY70" fmla="*/ 294 h 6858292"/>
              <a:gd name="connsiteX71" fmla="*/ 1324215 w 12191996"/>
              <a:gd name="connsiteY71" fmla="*/ 297637 h 6858292"/>
              <a:gd name="connsiteX72" fmla="*/ 2508265 w 12191996"/>
              <a:gd name="connsiteY72" fmla="*/ 754468 h 6858292"/>
              <a:gd name="connsiteX73" fmla="*/ 2119354 w 12191996"/>
              <a:gd name="connsiteY73" fmla="*/ 294 h 6858292"/>
              <a:gd name="connsiteX74" fmla="*/ 12191996 w 12191996"/>
              <a:gd name="connsiteY74" fmla="*/ 294 h 6858292"/>
              <a:gd name="connsiteX75" fmla="*/ 12191996 w 12191996"/>
              <a:gd name="connsiteY75" fmla="*/ 6858292 h 6858292"/>
              <a:gd name="connsiteX76" fmla="*/ 0 w 12191996"/>
              <a:gd name="connsiteY76" fmla="*/ 6858292 h 6858292"/>
              <a:gd name="connsiteX77" fmla="*/ 2119202 w 12191996"/>
              <a:gd name="connsiteY77" fmla="*/ 0 h 6858292"/>
              <a:gd name="connsiteX78" fmla="*/ 2119354 w 12191996"/>
              <a:gd name="connsiteY78" fmla="*/ 294 h 6858292"/>
              <a:gd name="connsiteX79" fmla="*/ 2118417 w 12191996"/>
              <a:gd name="connsiteY79" fmla="*/ 294 h 6858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2191996" h="6858292">
                <a:moveTo>
                  <a:pt x="205992" y="5428248"/>
                </a:moveTo>
                <a:lnTo>
                  <a:pt x="133594" y="6452027"/>
                </a:lnTo>
                <a:lnTo>
                  <a:pt x="1114597" y="5905533"/>
                </a:lnTo>
                <a:close/>
                <a:moveTo>
                  <a:pt x="3996415" y="5316874"/>
                </a:moveTo>
                <a:lnTo>
                  <a:pt x="3080345" y="6685602"/>
                </a:lnTo>
                <a:lnTo>
                  <a:pt x="4912481" y="6685602"/>
                </a:lnTo>
                <a:close/>
                <a:moveTo>
                  <a:pt x="1695449" y="5029492"/>
                </a:moveTo>
                <a:lnTo>
                  <a:pt x="742949" y="6610642"/>
                </a:lnTo>
                <a:lnTo>
                  <a:pt x="2647950" y="6610642"/>
                </a:lnTo>
                <a:close/>
                <a:moveTo>
                  <a:pt x="2021685" y="4958124"/>
                </a:moveTo>
                <a:lnTo>
                  <a:pt x="2969424" y="6610643"/>
                </a:lnTo>
                <a:lnTo>
                  <a:pt x="3867144" y="4997761"/>
                </a:lnTo>
                <a:close/>
                <a:moveTo>
                  <a:pt x="3882748" y="4692292"/>
                </a:moveTo>
                <a:lnTo>
                  <a:pt x="4830484" y="6344811"/>
                </a:lnTo>
                <a:lnTo>
                  <a:pt x="5728205" y="4731929"/>
                </a:lnTo>
                <a:close/>
                <a:moveTo>
                  <a:pt x="91690" y="4090606"/>
                </a:moveTo>
                <a:lnTo>
                  <a:pt x="1039428" y="5743125"/>
                </a:lnTo>
                <a:lnTo>
                  <a:pt x="1937149" y="4130243"/>
                </a:lnTo>
                <a:close/>
                <a:moveTo>
                  <a:pt x="2737254" y="3438075"/>
                </a:moveTo>
                <a:lnTo>
                  <a:pt x="1784754" y="4724582"/>
                </a:lnTo>
                <a:lnTo>
                  <a:pt x="3689755" y="4724582"/>
                </a:lnTo>
                <a:close/>
                <a:moveTo>
                  <a:pt x="4196406" y="3161661"/>
                </a:moveTo>
                <a:lnTo>
                  <a:pt x="2869354" y="3209610"/>
                </a:lnTo>
                <a:lnTo>
                  <a:pt x="3696314" y="4391814"/>
                </a:lnTo>
                <a:close/>
                <a:moveTo>
                  <a:pt x="4610337" y="2873919"/>
                </a:moveTo>
                <a:lnTo>
                  <a:pt x="3969822" y="4568410"/>
                </a:lnTo>
                <a:lnTo>
                  <a:pt x="6067751" y="4393123"/>
                </a:lnTo>
                <a:close/>
                <a:moveTo>
                  <a:pt x="1093096" y="2693385"/>
                </a:moveTo>
                <a:lnTo>
                  <a:pt x="192431" y="3669179"/>
                </a:lnTo>
                <a:lnTo>
                  <a:pt x="1614094" y="3914831"/>
                </a:lnTo>
                <a:close/>
                <a:moveTo>
                  <a:pt x="1385141" y="2666427"/>
                </a:moveTo>
                <a:lnTo>
                  <a:pt x="1791058" y="4050875"/>
                </a:lnTo>
                <a:lnTo>
                  <a:pt x="2657964" y="3044970"/>
                </a:lnTo>
                <a:close/>
                <a:moveTo>
                  <a:pt x="5237563" y="2338619"/>
                </a:moveTo>
                <a:lnTo>
                  <a:pt x="5165165" y="3362397"/>
                </a:lnTo>
                <a:lnTo>
                  <a:pt x="6146166" y="2815903"/>
                </a:lnTo>
                <a:close/>
                <a:moveTo>
                  <a:pt x="50694" y="1817137"/>
                </a:moveTo>
                <a:lnTo>
                  <a:pt x="456612" y="3201586"/>
                </a:lnTo>
                <a:lnTo>
                  <a:pt x="1323516" y="2195680"/>
                </a:lnTo>
                <a:close/>
                <a:moveTo>
                  <a:pt x="3864817" y="1762329"/>
                </a:moveTo>
                <a:lnTo>
                  <a:pt x="3164472" y="3023672"/>
                </a:lnTo>
                <a:lnTo>
                  <a:pt x="4489374" y="2934207"/>
                </a:lnTo>
                <a:close/>
                <a:moveTo>
                  <a:pt x="5374847" y="1629250"/>
                </a:moveTo>
                <a:lnTo>
                  <a:pt x="4047794" y="1677199"/>
                </a:lnTo>
                <a:lnTo>
                  <a:pt x="4874753" y="2859403"/>
                </a:lnTo>
                <a:close/>
                <a:moveTo>
                  <a:pt x="2436560" y="1346632"/>
                </a:moveTo>
                <a:lnTo>
                  <a:pt x="1293533" y="2454375"/>
                </a:lnTo>
                <a:lnTo>
                  <a:pt x="2759408" y="2905276"/>
                </a:lnTo>
                <a:close/>
                <a:moveTo>
                  <a:pt x="1070050" y="1070756"/>
                </a:moveTo>
                <a:lnTo>
                  <a:pt x="48677" y="1432419"/>
                </a:lnTo>
                <a:lnTo>
                  <a:pt x="1337993" y="2120618"/>
                </a:lnTo>
                <a:close/>
                <a:moveTo>
                  <a:pt x="2508965" y="1031330"/>
                </a:moveTo>
                <a:lnTo>
                  <a:pt x="3044623" y="2813527"/>
                </a:lnTo>
                <a:lnTo>
                  <a:pt x="3865184" y="1595302"/>
                </a:lnTo>
                <a:close/>
                <a:moveTo>
                  <a:pt x="4003877" y="385157"/>
                </a:moveTo>
                <a:lnTo>
                  <a:pt x="3931478" y="1408936"/>
                </a:lnTo>
                <a:lnTo>
                  <a:pt x="4912481" y="862442"/>
                </a:lnTo>
                <a:close/>
                <a:moveTo>
                  <a:pt x="3678201" y="347589"/>
                </a:moveTo>
                <a:lnTo>
                  <a:pt x="2824394" y="917131"/>
                </a:lnTo>
                <a:lnTo>
                  <a:pt x="3857094" y="1358213"/>
                </a:lnTo>
                <a:close/>
                <a:moveTo>
                  <a:pt x="1100934" y="277311"/>
                </a:moveTo>
                <a:lnTo>
                  <a:pt x="1471145" y="2010294"/>
                </a:lnTo>
                <a:lnTo>
                  <a:pt x="2606154" y="861792"/>
                </a:lnTo>
                <a:close/>
                <a:moveTo>
                  <a:pt x="218805" y="213151"/>
                </a:moveTo>
                <a:lnTo>
                  <a:pt x="146407" y="1236930"/>
                </a:lnTo>
                <a:lnTo>
                  <a:pt x="1127410" y="690435"/>
                </a:lnTo>
                <a:close/>
                <a:moveTo>
                  <a:pt x="2596637" y="81408"/>
                </a:moveTo>
                <a:lnTo>
                  <a:pt x="2521798" y="768535"/>
                </a:lnTo>
                <a:lnTo>
                  <a:pt x="3220278" y="379428"/>
                </a:lnTo>
                <a:close/>
                <a:moveTo>
                  <a:pt x="0" y="294"/>
                </a:moveTo>
                <a:lnTo>
                  <a:pt x="2118417" y="294"/>
                </a:lnTo>
                <a:lnTo>
                  <a:pt x="1324215" y="297637"/>
                </a:lnTo>
                <a:lnTo>
                  <a:pt x="2508265" y="754468"/>
                </a:lnTo>
                <a:lnTo>
                  <a:pt x="2119354" y="294"/>
                </a:lnTo>
                <a:lnTo>
                  <a:pt x="12191996" y="294"/>
                </a:lnTo>
                <a:lnTo>
                  <a:pt x="12191996" y="6858292"/>
                </a:lnTo>
                <a:lnTo>
                  <a:pt x="0" y="6858292"/>
                </a:lnTo>
                <a:close/>
                <a:moveTo>
                  <a:pt x="2119202" y="0"/>
                </a:moveTo>
                <a:lnTo>
                  <a:pt x="2119354" y="294"/>
                </a:lnTo>
                <a:lnTo>
                  <a:pt x="2118417" y="294"/>
                </a:lnTo>
                <a:close/>
              </a:path>
            </a:pathLst>
          </a:custGeom>
          <a:gradFill>
            <a:gsLst>
              <a:gs pos="0">
                <a:srgbClr val="F2F7FC"/>
              </a:gs>
              <a:gs pos="0">
                <a:schemeClr val="accent1">
                  <a:lumMod val="5000"/>
                  <a:lumOff val="95000"/>
                </a:schemeClr>
              </a:gs>
              <a:gs pos="86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gradFill>
              <a:gsLst>
                <a:gs pos="2900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29000">
                  <a:schemeClr val="tx1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2" name="Imagem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425" y="5938354"/>
            <a:ext cx="1123950" cy="872167"/>
          </a:xfrm>
          <a:prstGeom prst="rect">
            <a:avLst/>
          </a:prstGeom>
        </p:spPr>
      </p:pic>
      <p:pic>
        <p:nvPicPr>
          <p:cNvPr id="43" name="Imagem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01" y="5855576"/>
            <a:ext cx="2439828" cy="1037722"/>
          </a:xfrm>
          <a:prstGeom prst="rect">
            <a:avLst/>
          </a:prstGeom>
        </p:spPr>
      </p:pic>
      <p:pic>
        <p:nvPicPr>
          <p:cNvPr id="44" name="Imagem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208" y="6194017"/>
            <a:ext cx="1790701" cy="644932"/>
          </a:xfrm>
          <a:prstGeom prst="rect">
            <a:avLst/>
          </a:prstGeom>
        </p:spPr>
      </p:pic>
      <p:sp>
        <p:nvSpPr>
          <p:cNvPr id="45" name="Retângulo 44"/>
          <p:cNvSpPr/>
          <p:nvPr/>
        </p:nvSpPr>
        <p:spPr>
          <a:xfrm>
            <a:off x="6491037" y="1198421"/>
            <a:ext cx="499511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Ninguém nasce odiando outra pessoa pela cor de sua pele, por sua origem ou ainda por sua religião. Para odiar, as pessoas precisam aprender, e se podem aprender a odiar, elas podem ser ensinadas a amar.</a:t>
            </a:r>
          </a:p>
          <a:p>
            <a:endParaRPr lang="pt-BR" sz="20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Nelson Mandela</a:t>
            </a:r>
          </a:p>
        </p:txBody>
      </p:sp>
    </p:spTree>
    <p:extLst>
      <p:ext uri="{BB962C8B-B14F-4D97-AF65-F5344CB8AC3E}">
        <p14:creationId xmlns:p14="http://schemas.microsoft.com/office/powerpoint/2010/main" val="431955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m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0"/>
            <a:ext cx="5581650" cy="6896100"/>
          </a:xfrm>
          <a:prstGeom prst="rect">
            <a:avLst/>
          </a:prstGeom>
        </p:spPr>
      </p:pic>
      <p:sp>
        <p:nvSpPr>
          <p:cNvPr id="35" name="Forma Livre 34"/>
          <p:cNvSpPr/>
          <p:nvPr/>
        </p:nvSpPr>
        <p:spPr>
          <a:xfrm>
            <a:off x="1" y="0"/>
            <a:ext cx="2824163" cy="6858000"/>
          </a:xfrm>
          <a:custGeom>
            <a:avLst/>
            <a:gdLst>
              <a:gd name="connsiteX0" fmla="*/ 0 w 2824163"/>
              <a:gd name="connsiteY0" fmla="*/ 0 h 6858000"/>
              <a:gd name="connsiteX1" fmla="*/ 2824163 w 2824163"/>
              <a:gd name="connsiteY1" fmla="*/ 0 h 6858000"/>
              <a:gd name="connsiteX2" fmla="*/ 1428750 w 2824163"/>
              <a:gd name="connsiteY2" fmla="*/ 6858000 h 6858000"/>
              <a:gd name="connsiteX3" fmla="*/ 0 w 2824163"/>
              <a:gd name="connsiteY3" fmla="*/ 6858000 h 6858000"/>
              <a:gd name="connsiteX4" fmla="*/ 0 w 282416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63" h="6858000">
                <a:moveTo>
                  <a:pt x="0" y="0"/>
                </a:moveTo>
                <a:lnTo>
                  <a:pt x="2824163" y="0"/>
                </a:lnTo>
                <a:lnTo>
                  <a:pt x="142875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572D77"/>
              </a:gs>
              <a:gs pos="1000">
                <a:schemeClr val="tx1">
                  <a:lumMod val="85000"/>
                  <a:lumOff val="15000"/>
                </a:schemeClr>
              </a:gs>
              <a:gs pos="44000">
                <a:srgbClr val="7030A0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Forma Livre 33"/>
          <p:cNvSpPr/>
          <p:nvPr/>
        </p:nvSpPr>
        <p:spPr>
          <a:xfrm>
            <a:off x="5614988" y="0"/>
            <a:ext cx="6577012" cy="6877050"/>
          </a:xfrm>
          <a:custGeom>
            <a:avLst/>
            <a:gdLst>
              <a:gd name="connsiteX0" fmla="*/ 1395412 w 6577012"/>
              <a:gd name="connsiteY0" fmla="*/ 0 h 6858000"/>
              <a:gd name="connsiteX1" fmla="*/ 6577012 w 6577012"/>
              <a:gd name="connsiteY1" fmla="*/ 0 h 6858000"/>
              <a:gd name="connsiteX2" fmla="*/ 6577012 w 6577012"/>
              <a:gd name="connsiteY2" fmla="*/ 6858000 h 6858000"/>
              <a:gd name="connsiteX3" fmla="*/ 0 w 6577012"/>
              <a:gd name="connsiteY3" fmla="*/ 6858000 h 6858000"/>
              <a:gd name="connsiteX4" fmla="*/ 1395412 w 657701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7012" h="6858000">
                <a:moveTo>
                  <a:pt x="1395412" y="0"/>
                </a:moveTo>
                <a:lnTo>
                  <a:pt x="6577012" y="0"/>
                </a:lnTo>
                <a:lnTo>
                  <a:pt x="6577012" y="6858000"/>
                </a:lnTo>
                <a:lnTo>
                  <a:pt x="0" y="6858000"/>
                </a:lnTo>
                <a:lnTo>
                  <a:pt x="1395412" y="0"/>
                </a:lnTo>
                <a:close/>
              </a:path>
            </a:pathLst>
          </a:custGeom>
          <a:gradFill>
            <a:gsLst>
              <a:gs pos="0">
                <a:srgbClr val="572D77"/>
              </a:gs>
              <a:gs pos="1000">
                <a:schemeClr val="tx1">
                  <a:lumMod val="85000"/>
                  <a:lumOff val="15000"/>
                </a:schemeClr>
              </a:gs>
              <a:gs pos="44000">
                <a:srgbClr val="7030A0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6" name="Imagem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843" y="5985833"/>
            <a:ext cx="1123950" cy="872167"/>
          </a:xfrm>
          <a:prstGeom prst="rect">
            <a:avLst/>
          </a:prstGeom>
        </p:spPr>
      </p:pic>
      <p:pic>
        <p:nvPicPr>
          <p:cNvPr id="37" name="Imagem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701" y="5810753"/>
            <a:ext cx="2439828" cy="1037722"/>
          </a:xfrm>
          <a:prstGeom prst="rect">
            <a:avLst/>
          </a:prstGeom>
        </p:spPr>
      </p:pic>
      <p:pic>
        <p:nvPicPr>
          <p:cNvPr id="38" name="Imagem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208" y="6194017"/>
            <a:ext cx="1790701" cy="644932"/>
          </a:xfrm>
          <a:prstGeom prst="rect">
            <a:avLst/>
          </a:prstGeom>
        </p:spPr>
      </p:pic>
      <p:sp>
        <p:nvSpPr>
          <p:cNvPr id="40" name="CaixaDeTexto 39"/>
          <p:cNvSpPr txBox="1"/>
          <p:nvPr/>
        </p:nvSpPr>
        <p:spPr>
          <a:xfrm>
            <a:off x="6549298" y="1897601"/>
            <a:ext cx="56427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Nossa Squad através de pesquisas e relatos e sobre a história ,vimos a necessidade de ajudar o publico negro  de alguma forma, então pensamos desenvolver um site que possa coletar ocorrências diárias com negros, podendo ser publicadas ,e dando voz ao nosso publico, mostrando a sociedade a verdadeira realidade no cotidiano dos negros.</a:t>
            </a:r>
          </a:p>
          <a:p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Também pensamos em investir no empreendedorismo para enfrentar problemas relacionado a capital, buscando a melhoria e a qualidade de vida do publico negro. 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625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2891892" y="687033"/>
            <a:ext cx="551393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t-BR" sz="5400" b="1" dirty="0">
                <a:ln w="22225">
                  <a:solidFill>
                    <a:srgbClr val="C00000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Fontes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425" y="5938354"/>
            <a:ext cx="1123950" cy="872167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01" y="5855576"/>
            <a:ext cx="2439828" cy="103772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534" y="6165589"/>
            <a:ext cx="1790701" cy="644932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823701" y="299457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https://educacao.uol.com.br/disciplinas/historia-brasil/lei-aurea-princesa-isabel-sancionou-a-lei-que-pos-fim-a-escravidao.htm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851271" y="414285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https://www.cnnbrasil.com.br/nacional/violencia-jovens-negros-morrem-mais-do-que-nao-negros-indica-relatorio/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851271" y="501502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https://oglobo.globo.com/politica/pesquisa-inedita-mostra-que-abolicao-da-escravidao-fato-mais-importante-da-historia-do-pais-para-os-brasileiros-veja-lista-25346841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851271" y="216067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https://www.istoedinheiro.com.br/negros-sao-os-principais-alvos-de-mortes-violentas-de-jovens-no-brasil-diz-forum/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7191374" y="2033401"/>
            <a:ext cx="50006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https://www.em.com.br/app/noticia/diversidade/2021/12/16/noticia-diversidade,1331802/seis-pessoas-negras-sao-mortas-por-policiais-todos-os-dias-diz-estudo.shtml</a:t>
            </a:r>
          </a:p>
        </p:txBody>
      </p:sp>
    </p:spTree>
    <p:extLst>
      <p:ext uri="{BB962C8B-B14F-4D97-AF65-F5344CB8AC3E}">
        <p14:creationId xmlns:p14="http://schemas.microsoft.com/office/powerpoint/2010/main" val="3928192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50" y="0"/>
            <a:ext cx="12249150" cy="6858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367" y="0"/>
            <a:ext cx="3374283" cy="199312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949" y="5213723"/>
            <a:ext cx="1790701" cy="64493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4700" y="2725352"/>
            <a:ext cx="1123950" cy="1133475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542" y="4360215"/>
            <a:ext cx="3850857" cy="2076450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2667000" y="322717"/>
            <a:ext cx="68008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HISTÓRIA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7" y="2138650"/>
            <a:ext cx="3117248" cy="1872813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613" y="2287202"/>
            <a:ext cx="3365082" cy="188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57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70358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653" y="0"/>
            <a:ext cx="6609347" cy="667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111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79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9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481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52861" cy="668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89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175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5839326" cy="6858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325" y="0"/>
            <a:ext cx="64810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08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5" y="0"/>
            <a:ext cx="5518484" cy="414312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610" y="4143124"/>
            <a:ext cx="2438400" cy="250240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779" y="1"/>
            <a:ext cx="6431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133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1894</TotalTime>
  <Words>200</Words>
  <Application>Microsoft Office PowerPoint</Application>
  <PresentationFormat>Widescreen</PresentationFormat>
  <Paragraphs>35</Paragraphs>
  <Slides>19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0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Remakker</dc:creator>
  <cp:lastModifiedBy>Lívia Gonçalves Das Neves</cp:lastModifiedBy>
  <cp:revision>50</cp:revision>
  <dcterms:created xsi:type="dcterms:W3CDTF">2022-01-08T19:26:48Z</dcterms:created>
  <dcterms:modified xsi:type="dcterms:W3CDTF">2022-01-11T00:44:04Z</dcterms:modified>
</cp:coreProperties>
</file>